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2" r:id="rId4"/>
    <p:sldId id="323" r:id="rId5"/>
    <p:sldId id="31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1" r:id="rId14"/>
    <p:sldId id="302" r:id="rId15"/>
    <p:sldId id="303" r:id="rId16"/>
    <p:sldId id="304" r:id="rId17"/>
    <p:sldId id="314" r:id="rId18"/>
    <p:sldId id="319" r:id="rId19"/>
    <p:sldId id="305" r:id="rId20"/>
    <p:sldId id="320" r:id="rId21"/>
    <p:sldId id="306" r:id="rId22"/>
    <p:sldId id="307" r:id="rId23"/>
    <p:sldId id="308" r:id="rId24"/>
    <p:sldId id="309" r:id="rId25"/>
    <p:sldId id="318" r:id="rId26"/>
    <p:sldId id="313" r:id="rId27"/>
    <p:sldId id="316" r:id="rId28"/>
    <p:sldId id="317" r:id="rId29"/>
    <p:sldId id="311" r:id="rId30"/>
    <p:sldId id="32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87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1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5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6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7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5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6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7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744E5-40FB-449B-8912-BF216828CD36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33A6A-8402-4564-AC56-F5FFB3409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4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초기 접속 화면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51434"/>
              </p:ext>
            </p:extLst>
          </p:nvPr>
        </p:nvGraphicFramePr>
        <p:xfrm>
          <a:off x="263769" y="1185602"/>
          <a:ext cx="4493358" cy="2585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메인</a:t>
                      </a:r>
                      <a:r>
                        <a:rPr lang="en-US" altLang="ko-KR" sz="1400" dirty="0"/>
                        <a:t>,PT,</a:t>
                      </a:r>
                      <a:r>
                        <a:rPr lang="ko-KR" altLang="en-US" sz="1400" dirty="0"/>
                        <a:t>쇼핑몰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게시판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멤버십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마이페이지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PT, MARKET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멤버십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8A43425-60BD-4F39-844A-3DAA7DA1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895" y="0"/>
            <a:ext cx="380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운동</a:t>
            </a:r>
            <a:r>
              <a:rPr lang="en-US" altLang="ko-KR" dirty="0"/>
              <a:t>/</a:t>
            </a:r>
            <a:r>
              <a:rPr lang="ko-KR" altLang="en-US" dirty="0"/>
              <a:t>식단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운동방법 페이지 </a:t>
            </a:r>
            <a:endParaRPr lang="en-US" altLang="ko-KR" dirty="0"/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8345670" y="3259173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1F97E7-DF43-45E8-A57F-FA54830F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617" y="0"/>
            <a:ext cx="344073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FAF269-BE5E-4B92-9574-8FB6A035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932" y="0"/>
            <a:ext cx="3308068" cy="68580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FC3714B-E294-4B2C-B667-38ED540FD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94683"/>
              </p:ext>
            </p:extLst>
          </p:nvPr>
        </p:nvGraphicFramePr>
        <p:xfrm>
          <a:off x="133140" y="1058597"/>
          <a:ext cx="4212437" cy="1581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0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60751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운동방법 페이지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24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상체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하체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바디 운동 </a:t>
                      </a:r>
                      <a:r>
                        <a:rPr lang="en-US" altLang="ko-KR" sz="1400" dirty="0"/>
                        <a:t>DETAIL </a:t>
                      </a:r>
                      <a:r>
                        <a:rPr lang="ko-KR" altLang="en-US" sz="1400" dirty="0"/>
                        <a:t>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어깨운동 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어깨운동에 대한 상세설명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79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운동</a:t>
            </a:r>
            <a:r>
              <a:rPr lang="en-US" altLang="ko-KR" dirty="0"/>
              <a:t>/</a:t>
            </a:r>
            <a:r>
              <a:rPr lang="ko-KR" altLang="en-US" dirty="0"/>
              <a:t>식단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식단표 페이지</a:t>
            </a:r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8302128" y="312475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5C5E06-0BDD-4AA2-85B5-5FE76D59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674" y="0"/>
            <a:ext cx="325374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F36B6D-2BD7-4237-9EC9-293D74D3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457" y="0"/>
            <a:ext cx="3311543" cy="68580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706BF3-2752-4EB8-A913-7D146F076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65360"/>
              </p:ext>
            </p:extLst>
          </p:nvPr>
        </p:nvGraphicFramePr>
        <p:xfrm>
          <a:off x="202809" y="1058597"/>
          <a:ext cx="4212437" cy="1565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0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60751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식단표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24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식단표 </a:t>
                      </a:r>
                      <a:r>
                        <a:rPr lang="en-US" altLang="ko-KR" sz="1400" dirty="0"/>
                        <a:t>DETAIL </a:t>
                      </a:r>
                      <a:r>
                        <a:rPr lang="ko-KR" altLang="en-US" sz="1400" dirty="0"/>
                        <a:t>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6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 식단표의 아침 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아침식단에 대한 식단표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38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140" y="247722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회원 운동영상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40" y="689265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 영상 페이지</a:t>
            </a:r>
          </a:p>
        </p:txBody>
      </p:sp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>
            <a:off x="8220246" y="3157423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062809-0572-4238-A0F2-B4C151BA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479" y="0"/>
            <a:ext cx="350484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9B5AC5-87C1-4043-A540-E5267987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705" y="0"/>
            <a:ext cx="3600251" cy="68580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EC7249-D675-4BFE-9543-C0DE6BA6B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07160"/>
              </p:ext>
            </p:extLst>
          </p:nvPr>
        </p:nvGraphicFramePr>
        <p:xfrm>
          <a:off x="133140" y="1203019"/>
          <a:ext cx="4212437" cy="1179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0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60751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운동 영상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24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상체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어깨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복근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허리 클릭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69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각 운동에 대한 영상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0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49326"/>
              </p:ext>
            </p:extLst>
          </p:nvPr>
        </p:nvGraphicFramePr>
        <p:xfrm>
          <a:off x="263769" y="1185602"/>
          <a:ext cx="4493358" cy="1813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쇼핑 메인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운동기구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보조식품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광고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15A74D4-170C-47B8-A0D4-48783381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557" y="847805"/>
            <a:ext cx="7121929" cy="46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3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보조식품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30CCFA-4A5D-4E9B-8536-E3BBC9E6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185602"/>
            <a:ext cx="7968319" cy="54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운동기구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80E80B-97AB-4288-9F7C-34D3E654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185602"/>
            <a:ext cx="7979773" cy="54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62" y="154471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상세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62" y="678274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쇼핑 상품 상세 페이지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2A8D1-A009-4DEC-B08A-0049D8DE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71" y="0"/>
            <a:ext cx="3430145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F4A054-F263-423E-92F0-D38ABE3B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166" y="0"/>
            <a:ext cx="3082834" cy="6858000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0E3C81ED-0B69-4755-B34E-50AFC6910287}"/>
              </a:ext>
            </a:extLst>
          </p:cNvPr>
          <p:cNvSpPr/>
          <p:nvPr/>
        </p:nvSpPr>
        <p:spPr>
          <a:xfrm>
            <a:off x="8507461" y="3259173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3D761D6-CB29-4580-8905-D56E544AB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724172"/>
              </p:ext>
            </p:extLst>
          </p:nvPr>
        </p:nvGraphicFramePr>
        <p:xfrm>
          <a:off x="0" y="1202077"/>
          <a:ext cx="4493358" cy="150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쇼핑 상품 상세 페이지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3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장바구니에 담을 수 있고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바로구매를</a:t>
                      </a:r>
                      <a:r>
                        <a:rPr lang="ko-KR" altLang="en-US" sz="1400" dirty="0"/>
                        <a:t> 클릭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결제 페이지가 뜬다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42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62" y="154471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장바구니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62" y="678274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마이 페이지에서 </a:t>
            </a:r>
            <a:r>
              <a:rPr lang="ko-KR" altLang="en-US" dirty="0" err="1"/>
              <a:t>장비구니</a:t>
            </a:r>
            <a:r>
              <a:rPr lang="ko-KR" altLang="en-US" dirty="0"/>
              <a:t> 클릭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B7DE05-C065-4990-B6E4-0147AB8B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23" y="0"/>
            <a:ext cx="6783977" cy="676275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4ED2117-D022-4C8C-AC5F-61B09A1E5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17324"/>
              </p:ext>
            </p:extLst>
          </p:nvPr>
        </p:nvGraphicFramePr>
        <p:xfrm>
          <a:off x="0" y="1202077"/>
          <a:ext cx="4493358" cy="1893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장바구니 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3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마이 페이지에서 </a:t>
                      </a:r>
                      <a:r>
                        <a:rPr lang="ko-KR" altLang="en-US" sz="1400" dirty="0" err="1"/>
                        <a:t>장비구니</a:t>
                      </a:r>
                      <a:r>
                        <a:rPr lang="ko-KR" altLang="en-US" sz="1400" dirty="0"/>
                        <a:t> 클릭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장바구니에서 구매를 할 수 있고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이름을 클릭하여 삭제를 할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쇼핑하기를 클릭하여 쇼핑을 다시 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61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462" y="154471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쇼핑 주문내역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62" y="678274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마이 페이지에서 주문내역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59D650-8DF6-4C6F-B095-5C8B40BD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86" y="28575"/>
            <a:ext cx="6728051" cy="680085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75439F-25D1-4ECD-803C-A61ACAC7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060914"/>
              </p:ext>
            </p:extLst>
          </p:nvPr>
        </p:nvGraphicFramePr>
        <p:xfrm>
          <a:off x="-462" y="1202077"/>
          <a:ext cx="4493358" cy="1893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쇼핑 주문내역 페이지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3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마이 페이지에서 주문내역 클릭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주문내역에서 </a:t>
                      </a:r>
                      <a:r>
                        <a:rPr lang="ko-KR" altLang="en-US" sz="1400" dirty="0" err="1"/>
                        <a:t>쇼핑를</a:t>
                      </a:r>
                      <a:r>
                        <a:rPr lang="ko-KR" altLang="en-US" sz="1400" dirty="0"/>
                        <a:t> 할 수 있고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이름을 클릭하여 삭제를 할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쇼핑하기를 클릭하여 쇼핑을 다시 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39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회원 공지사항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17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회원 공지사항 메인 페이지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제목 클릭하면 상세페이지로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5303AB-AC8A-4B0D-8426-E66AA7E6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63" y="0"/>
            <a:ext cx="4820006" cy="29415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DB981-2AD9-4542-875B-F6CF998D1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529" y="3728164"/>
            <a:ext cx="6891474" cy="3015700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BE7F6AAA-1E05-410B-A5A6-46BB67A21176}"/>
              </a:ext>
            </a:extLst>
          </p:cNvPr>
          <p:cNvSpPr/>
          <p:nvPr/>
        </p:nvSpPr>
        <p:spPr>
          <a:xfrm rot="5400000">
            <a:off x="7232458" y="3165012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61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메인 페이지 로그인 </a:t>
            </a:r>
            <a:r>
              <a:rPr lang="en-US" altLang="ko-KR" dirty="0"/>
              <a:t>&amp; </a:t>
            </a:r>
            <a:r>
              <a:rPr lang="ko-KR" altLang="en-US" dirty="0"/>
              <a:t>회원가입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732853" y="204055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92C663-7722-46F0-A24A-BB38635F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848"/>
            <a:ext cx="3649705" cy="2707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E02624-BF2A-4816-87D7-0F81676D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806" y="1090355"/>
            <a:ext cx="2126186" cy="5554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9CAA3-64D0-497C-BAD1-AE2E3495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578" y="1090355"/>
            <a:ext cx="2503260" cy="55547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FE3B20-70B4-4F9A-8F49-C66260DAE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213" y="1090355"/>
            <a:ext cx="2582033" cy="5554710"/>
          </a:xfrm>
          <a:prstGeom prst="rect">
            <a:avLst/>
          </a:prstGeom>
        </p:spPr>
      </p:pic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1AC3FEE1-DCB7-40A3-BE18-0F4D62F88215}"/>
              </a:ext>
            </a:extLst>
          </p:cNvPr>
          <p:cNvSpPr/>
          <p:nvPr/>
        </p:nvSpPr>
        <p:spPr>
          <a:xfrm>
            <a:off x="6269033" y="330549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76E6F162-43F8-4CAD-83DA-B72C041AC3EB}"/>
              </a:ext>
            </a:extLst>
          </p:cNvPr>
          <p:cNvSpPr/>
          <p:nvPr/>
        </p:nvSpPr>
        <p:spPr>
          <a:xfrm>
            <a:off x="8996030" y="330549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976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관리자 공지사항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266" y="692493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관리자 공지사항 메인 페이지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5303AB-AC8A-4B0D-8426-E66AA7E6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33" y="272084"/>
            <a:ext cx="4820006" cy="2941514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BE7F6AAA-1E05-410B-A5A6-46BB67A21176}"/>
              </a:ext>
            </a:extLst>
          </p:cNvPr>
          <p:cNvSpPr/>
          <p:nvPr/>
        </p:nvSpPr>
        <p:spPr>
          <a:xfrm rot="8358179">
            <a:off x="5787518" y="3531258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5599BD-9902-4F56-BA68-81E537A3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9887"/>
            <a:ext cx="5886994" cy="25781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49C0EB-9316-479F-89AE-364115B85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431" y="3679350"/>
            <a:ext cx="4954473" cy="3014878"/>
          </a:xfrm>
          <a:prstGeom prst="rect">
            <a:avLst/>
          </a:prstGeom>
        </p:spPr>
      </p:pic>
      <p:sp>
        <p:nvSpPr>
          <p:cNvPr id="9" name="오른쪽 화살표 9">
            <a:extLst>
              <a:ext uri="{FF2B5EF4-FFF2-40B4-BE49-F238E27FC236}">
                <a16:creationId xmlns:a16="http://schemas.microsoft.com/office/drawing/2014/main" id="{412A75F0-68E3-458D-BCDC-B514F097A38C}"/>
              </a:ext>
            </a:extLst>
          </p:cNvPr>
          <p:cNvSpPr/>
          <p:nvPr/>
        </p:nvSpPr>
        <p:spPr>
          <a:xfrm>
            <a:off x="6121312" y="484713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454AFA8-B837-47A6-97E8-4D7BF4BE1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72951"/>
              </p:ext>
            </p:extLst>
          </p:nvPr>
        </p:nvGraphicFramePr>
        <p:xfrm>
          <a:off x="304142" y="1061825"/>
          <a:ext cx="4493358" cy="150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 공지사항 메인 페이지</a:t>
                      </a:r>
                      <a:endParaRPr lang="en-US" altLang="ko-K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3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제목 클릭하면 상세페이지로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게시글 수정 클릭 시 제목과 내용을 수정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게시글 삭제 클릭 시 게시글이 삭제가 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24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멤버십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멤버십 메인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E1327-B928-4288-BC19-B1BA1442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59" y="0"/>
            <a:ext cx="31146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4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멤버십 결제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멤버십 결제 메인 페이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966B65-8B81-469A-9F41-C89C7C3E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462" y="0"/>
            <a:ext cx="3326674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D7F1BD-C4B0-4DC9-A1D4-9107810D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326" y="0"/>
            <a:ext cx="3326674" cy="6858000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4A334DD0-C2CA-4E52-A2B3-8161D64698A8}"/>
              </a:ext>
            </a:extLst>
          </p:cNvPr>
          <p:cNvSpPr/>
          <p:nvPr/>
        </p:nvSpPr>
        <p:spPr>
          <a:xfrm>
            <a:off x="8358173" y="317208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33E6A4-56BB-482A-A089-2EB35032F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68334"/>
              </p:ext>
            </p:extLst>
          </p:nvPr>
        </p:nvGraphicFramePr>
        <p:xfrm>
          <a:off x="263769" y="1185602"/>
          <a:ext cx="4493358" cy="9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멤버십 결제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결제를 클릭하면 결제 페이지로 이동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68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일반회원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일반회원 마이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439190"/>
              </p:ext>
            </p:extLst>
          </p:nvPr>
        </p:nvGraphicFramePr>
        <p:xfrm>
          <a:off x="263769" y="1185602"/>
          <a:ext cx="4493358" cy="1813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대화 </a:t>
                      </a:r>
                      <a:r>
                        <a:rPr lang="en-US" altLang="ko-KR" sz="1400" dirty="0"/>
                        <a:t>=&gt; </a:t>
                      </a:r>
                      <a:r>
                        <a:rPr lang="ko-KR" altLang="en-US" sz="1400" dirty="0"/>
                        <a:t>멤버십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AEAA639-F354-4797-A477-1B74EC4E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75" y="-1"/>
            <a:ext cx="6225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64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결제 회원 마이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4380"/>
              </p:ext>
            </p:extLst>
          </p:nvPr>
        </p:nvGraphicFramePr>
        <p:xfrm>
          <a:off x="263769" y="1185602"/>
          <a:ext cx="4493358" cy="1813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대화 </a:t>
                      </a:r>
                      <a:r>
                        <a:rPr lang="en-US" altLang="ko-KR" sz="1400" dirty="0"/>
                        <a:t>=&gt; </a:t>
                      </a:r>
                      <a:r>
                        <a:rPr lang="ko-KR" altLang="en-US" sz="1400" dirty="0"/>
                        <a:t>멤버십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FA07CEC-200E-4C20-BA31-B356111B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950" y="0"/>
            <a:ext cx="6243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결제 회원 마이 메인 페이지</a:t>
            </a:r>
            <a:endParaRPr lang="en-US" altLang="ko-KR" dirty="0"/>
          </a:p>
          <a:p>
            <a:r>
              <a:rPr lang="ko-KR" altLang="en-US" dirty="0"/>
              <a:t>트레이너가 미션과 추천식단을 준 상태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31958"/>
              </p:ext>
            </p:extLst>
          </p:nvPr>
        </p:nvGraphicFramePr>
        <p:xfrm>
          <a:off x="263769" y="1462601"/>
          <a:ext cx="4493358" cy="1813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대화 </a:t>
                      </a:r>
                      <a:r>
                        <a:rPr lang="en-US" altLang="ko-KR" sz="1400" dirty="0"/>
                        <a:t>=&gt; </a:t>
                      </a:r>
                      <a:r>
                        <a:rPr lang="ko-KR" altLang="en-US" sz="1400" dirty="0"/>
                        <a:t>멤버십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3FEA858-1B5A-4F02-BDAD-C895BDD3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75" y="0"/>
            <a:ext cx="5529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90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트레이너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트레이너 마이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123744"/>
              </p:ext>
            </p:extLst>
          </p:nvPr>
        </p:nvGraphicFramePr>
        <p:xfrm>
          <a:off x="326862" y="1185602"/>
          <a:ext cx="4493358" cy="3356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내정보</a:t>
                      </a:r>
                      <a:r>
                        <a:rPr lang="ko-KR" altLang="en-US" sz="1400" dirty="0"/>
                        <a:t> 수정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추천 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 회원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 미션추가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21811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673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A894F6F-2D96-4C79-A93E-389AF2AE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096" y="-1"/>
            <a:ext cx="711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63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트레이너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트레이너 내 회원관리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6C4DA8-5FBD-40C6-B33F-C9BC054D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474" y="0"/>
            <a:ext cx="298859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40DA6E-60CA-410C-B98D-7DA62775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902" y="0"/>
            <a:ext cx="3214522" cy="6858000"/>
          </a:xfrm>
          <a:prstGeom prst="rect">
            <a:avLst/>
          </a:prstGeom>
        </p:spPr>
      </p:pic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2257FD7D-A0A5-4239-96B1-7369BEAF6FFC}"/>
              </a:ext>
            </a:extLst>
          </p:cNvPr>
          <p:cNvSpPr/>
          <p:nvPr/>
        </p:nvSpPr>
        <p:spPr>
          <a:xfrm>
            <a:off x="8202210" y="308934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39F8B19-899F-4605-A2B9-9607AB38C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42606"/>
              </p:ext>
            </p:extLst>
          </p:nvPr>
        </p:nvGraphicFramePr>
        <p:xfrm>
          <a:off x="263769" y="1185602"/>
          <a:ext cx="4493358" cy="1567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트레이너 내 회원관리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10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트레이너의 내 회원 관리를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운동과 식단을 줄 회원을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운동과 식단을 정해준다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58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트레이너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트레이너 내 미션주기</a:t>
            </a:r>
            <a:endParaRPr lang="en-US" altLang="ko-KR" dirty="0"/>
          </a:p>
        </p:txBody>
      </p:sp>
      <p:sp>
        <p:nvSpPr>
          <p:cNvPr id="10" name="오른쪽 화살표 9">
            <a:extLst>
              <a:ext uri="{FF2B5EF4-FFF2-40B4-BE49-F238E27FC236}">
                <a16:creationId xmlns:a16="http://schemas.microsoft.com/office/drawing/2014/main" id="{2257FD7D-A0A5-4239-96B1-7369BEAF6FFC}"/>
              </a:ext>
            </a:extLst>
          </p:cNvPr>
          <p:cNvSpPr/>
          <p:nvPr/>
        </p:nvSpPr>
        <p:spPr>
          <a:xfrm>
            <a:off x="7775490" y="308934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D154B3-1F64-4A54-AC12-CABE8D37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1" y="2802799"/>
            <a:ext cx="5119575" cy="3510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08FA08-8AB3-49BF-97CE-E15DD2D8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69" y="0"/>
            <a:ext cx="5102831" cy="6858000"/>
          </a:xfrm>
          <a:prstGeom prst="rect">
            <a:avLst/>
          </a:prstGeom>
        </p:spPr>
      </p:pic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3E1E3055-53FA-479F-A60F-890FBC55A5B8}"/>
              </a:ext>
            </a:extLst>
          </p:cNvPr>
          <p:cNvSpPr/>
          <p:nvPr/>
        </p:nvSpPr>
        <p:spPr>
          <a:xfrm>
            <a:off x="5951035" y="403422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B9CF454-7D7D-4EF3-B20B-C904739A1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947453"/>
              </p:ext>
            </p:extLst>
          </p:nvPr>
        </p:nvGraphicFramePr>
        <p:xfrm>
          <a:off x="263769" y="1185602"/>
          <a:ext cx="4493358" cy="1567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트레이너 내 미션주기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10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트레이너의 내 미션주기를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미션을 줄 회원을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미션을 정해준다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88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7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  <a:r>
              <a:rPr lang="ko-KR" altLang="en-US" dirty="0"/>
              <a:t>회원 마이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결제 회원 마이 메인 페이지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76FD48-0AC2-4308-938E-6390B8C1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495"/>
            <a:ext cx="6503615" cy="39682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30F93-8575-49FC-974B-9B604824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883" y="2959769"/>
            <a:ext cx="5390117" cy="2454252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9F2BCC66-60B4-4D21-B4C5-1E2AD5DB9328}"/>
              </a:ext>
            </a:extLst>
          </p:cNvPr>
          <p:cNvSpPr/>
          <p:nvPr/>
        </p:nvSpPr>
        <p:spPr>
          <a:xfrm>
            <a:off x="6432942" y="3953545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813E49-6D87-48C6-BB67-B9C8AE5CC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93356"/>
              </p:ext>
            </p:extLst>
          </p:nvPr>
        </p:nvGraphicFramePr>
        <p:xfrm>
          <a:off x="263769" y="1185602"/>
          <a:ext cx="4493358" cy="1181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결제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회원 마이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10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일 대화 기능을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글등록을 통해 메시지 전송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22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이메일 인증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2214227" y="3592377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E02624-BF2A-4816-87D7-0F81676D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0" y="984848"/>
            <a:ext cx="2126186" cy="5554712"/>
          </a:xfrm>
          <a:prstGeom prst="rect">
            <a:avLst/>
          </a:prstGeom>
        </p:spPr>
      </p:pic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1AC3FEE1-DCB7-40A3-BE18-0F4D62F88215}"/>
              </a:ext>
            </a:extLst>
          </p:cNvPr>
          <p:cNvSpPr/>
          <p:nvPr/>
        </p:nvSpPr>
        <p:spPr>
          <a:xfrm>
            <a:off x="4512683" y="361720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76E6F162-43F8-4CAD-83DA-B72C041AC3EB}"/>
              </a:ext>
            </a:extLst>
          </p:cNvPr>
          <p:cNvSpPr/>
          <p:nvPr/>
        </p:nvSpPr>
        <p:spPr>
          <a:xfrm>
            <a:off x="7260883" y="3652162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A5B413-0CEF-4318-8D95-DF21F484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38" y="1090355"/>
            <a:ext cx="1791192" cy="57676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5A4906-A228-4E61-A6DD-80441A4C3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99" y="1090354"/>
            <a:ext cx="2310706" cy="55788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88B8C9-C3A1-4574-9F07-774059219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588" y="1107992"/>
            <a:ext cx="2999829" cy="57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7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27038" y="2644170"/>
            <a:ext cx="6737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/>
              <a:t>감사합니다</a:t>
            </a:r>
            <a:r>
              <a:rPr lang="en-US" altLang="ko-KR" sz="9600" dirty="0"/>
              <a:t>.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78318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주소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F261AA-E683-4063-9CA0-C7647CCC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090356"/>
            <a:ext cx="5703532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35" y="615516"/>
            <a:ext cx="580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메인 페이지 아이디 찾기 </a:t>
            </a:r>
            <a:r>
              <a:rPr lang="en-US" altLang="ko-KR" dirty="0"/>
              <a:t>&amp; </a:t>
            </a:r>
            <a:r>
              <a:rPr lang="ko-KR" altLang="en-US" dirty="0"/>
              <a:t>비밀번호 찾기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245776" y="3674664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1AC3FEE1-DCB7-40A3-BE18-0F4D62F88215}"/>
              </a:ext>
            </a:extLst>
          </p:cNvPr>
          <p:cNvSpPr/>
          <p:nvPr/>
        </p:nvSpPr>
        <p:spPr>
          <a:xfrm>
            <a:off x="6269596" y="3678676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76E6F162-43F8-4CAD-83DA-B72C041AC3EB}"/>
              </a:ext>
            </a:extLst>
          </p:cNvPr>
          <p:cNvSpPr/>
          <p:nvPr/>
        </p:nvSpPr>
        <p:spPr>
          <a:xfrm>
            <a:off x="9207205" y="3674664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F8C04C-1F6F-4B91-84E8-C5336804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635"/>
            <a:ext cx="3493006" cy="24501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C9E6E7-A961-421A-BFF2-233E18F6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109"/>
            <a:ext cx="3493006" cy="2746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04B949-13A3-45B8-9E0A-B2B91B93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91" y="1161355"/>
            <a:ext cx="2804013" cy="24501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DAD07D-EBA2-47A9-9C50-3E627B1AB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52" y="1161355"/>
            <a:ext cx="2491344" cy="24501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69EA45-0A0A-41F2-9393-CD3AEB7F4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765" y="1174075"/>
            <a:ext cx="2702235" cy="24374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502EB1-3CBF-4AB7-8647-53100E142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391" y="4014317"/>
            <a:ext cx="2804013" cy="24136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0050F5-CA18-4E2D-BE52-31C4D30F3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652" y="4014317"/>
            <a:ext cx="2432553" cy="24136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261CD1-3DF0-4398-9BC2-57300E56CC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6988" y="3971108"/>
            <a:ext cx="2254000" cy="24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7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메인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회원 로그인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67709"/>
              </p:ext>
            </p:extLst>
          </p:nvPr>
        </p:nvGraphicFramePr>
        <p:xfrm>
          <a:off x="263769" y="1185602"/>
          <a:ext cx="4493358" cy="2585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메인</a:t>
                      </a:r>
                      <a:r>
                        <a:rPr lang="en-US" altLang="ko-KR" sz="1400" dirty="0"/>
                        <a:t>,PT,</a:t>
                      </a:r>
                      <a:r>
                        <a:rPr lang="ko-KR" altLang="en-US" sz="1400" dirty="0"/>
                        <a:t>쇼핑몰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게시판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멤버십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마이페이지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PT, MARKET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멤버십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트레이너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2362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44C0577-47C5-4CEF-9FFD-03EBADD6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770" y="0"/>
            <a:ext cx="3104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9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PT</a:t>
            </a:r>
            <a:r>
              <a:rPr lang="ko-KR" altLang="en-US" dirty="0"/>
              <a:t>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회원 </a:t>
            </a:r>
            <a:r>
              <a:rPr lang="en-US" altLang="ko-KR" dirty="0"/>
              <a:t>PT</a:t>
            </a:r>
            <a:r>
              <a:rPr lang="ko-KR" altLang="en-US" dirty="0"/>
              <a:t> 메인 페이지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418840"/>
              </p:ext>
            </p:extLst>
          </p:nvPr>
        </p:nvGraphicFramePr>
        <p:xfrm>
          <a:off x="263769" y="1185602"/>
          <a:ext cx="4493358" cy="2199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261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84809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8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PT</a:t>
                      </a:r>
                      <a:r>
                        <a:rPr lang="ko-KR" altLang="en-US" sz="1400" dirty="0"/>
                        <a:t>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6559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메뉴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운동게시판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운동방법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식단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운동동영상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운동식단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9908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BMI </a:t>
                      </a:r>
                      <a:r>
                        <a:rPr lang="ko-KR" altLang="en-US" sz="1400" dirty="0"/>
                        <a:t>측정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4040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2557A3F-B623-464C-BE1E-EA6AE4299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44" y="0"/>
            <a:ext cx="323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PT</a:t>
            </a:r>
            <a:r>
              <a:rPr lang="ko-KR" altLang="en-US" dirty="0"/>
              <a:t>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665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BMI</a:t>
            </a:r>
            <a:r>
              <a:rPr lang="ko-KR" altLang="en-US" dirty="0"/>
              <a:t> 측정 </a:t>
            </a:r>
            <a:r>
              <a:rPr lang="en-US" altLang="ko-KR" dirty="0"/>
              <a:t>: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몸무게</a:t>
            </a:r>
            <a:r>
              <a:rPr lang="en-US" altLang="ko-KR" dirty="0"/>
              <a:t>, </a:t>
            </a:r>
            <a:r>
              <a:rPr lang="ko-KR" altLang="en-US" dirty="0"/>
              <a:t>나이 입력 후 계산하기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3FBEF2-4568-4798-8703-156714F4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095375"/>
            <a:ext cx="8505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6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769" y="140676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 이름 </a:t>
            </a:r>
            <a:r>
              <a:rPr lang="en-US" altLang="ko-KR" dirty="0"/>
              <a:t>: </a:t>
            </a:r>
            <a:r>
              <a:rPr lang="ko-KR" altLang="en-US" dirty="0"/>
              <a:t>회원 운동 게시판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769" y="66313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       명 </a:t>
            </a:r>
            <a:r>
              <a:rPr lang="en-US" altLang="ko-KR" dirty="0"/>
              <a:t>: </a:t>
            </a:r>
            <a:r>
              <a:rPr lang="ko-KR" altLang="en-US" dirty="0"/>
              <a:t>운동 게시판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6662F0-DE0A-441D-950C-BF13679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87304"/>
            <a:ext cx="4473694" cy="29667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DE77D5-A2DF-4CF5-8F5E-2B8A3641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16" y="3600428"/>
            <a:ext cx="7515061" cy="2948532"/>
          </a:xfrm>
          <a:prstGeom prst="rect">
            <a:avLst/>
          </a:prstGeom>
        </p:spPr>
      </p:pic>
      <p:sp>
        <p:nvSpPr>
          <p:cNvPr id="8" name="오른쪽 화살표 9">
            <a:extLst>
              <a:ext uri="{FF2B5EF4-FFF2-40B4-BE49-F238E27FC236}">
                <a16:creationId xmlns:a16="http://schemas.microsoft.com/office/drawing/2014/main" id="{E2D6D7F4-3854-43D4-8784-58CA9F25DB67}"/>
              </a:ext>
            </a:extLst>
          </p:cNvPr>
          <p:cNvSpPr/>
          <p:nvPr/>
        </p:nvSpPr>
        <p:spPr>
          <a:xfrm rot="5400000">
            <a:off x="8361976" y="3202652"/>
            <a:ext cx="439615" cy="3396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9817D32-756C-4D6F-9D7E-652684CCC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748597"/>
              </p:ext>
            </p:extLst>
          </p:nvPr>
        </p:nvGraphicFramePr>
        <p:xfrm>
          <a:off x="263769" y="1032471"/>
          <a:ext cx="4212437" cy="118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920">
                  <a:extLst>
                    <a:ext uri="{9D8B030D-6E8A-4147-A177-3AD203B41FA5}">
                      <a16:colId xmlns:a16="http://schemas.microsoft.com/office/drawing/2014/main" val="732011600"/>
                    </a:ext>
                  </a:extLst>
                </a:gridCol>
                <a:gridCol w="3607517">
                  <a:extLst>
                    <a:ext uri="{9D8B030D-6E8A-4147-A177-3AD203B41FA5}">
                      <a16:colId xmlns:a16="http://schemas.microsoft.com/office/drawing/2014/main" val="2354819102"/>
                    </a:ext>
                  </a:extLst>
                </a:gridCol>
              </a:tblGrid>
              <a:tr h="3783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운동 게시판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35336"/>
                  </a:ext>
                </a:extLst>
              </a:tr>
              <a:tr h="424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제목글</a:t>
                      </a:r>
                      <a:r>
                        <a:rPr lang="ko-KR" altLang="en-US" sz="1400" dirty="0"/>
                        <a:t>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04722"/>
                  </a:ext>
                </a:extLst>
              </a:tr>
              <a:tr h="385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상세페이지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3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773</Words>
  <Application>Microsoft Office PowerPoint</Application>
  <PresentationFormat>와이드스크린</PresentationFormat>
  <Paragraphs>214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앵두</dc:creator>
  <cp:lastModifiedBy>70817</cp:lastModifiedBy>
  <cp:revision>45</cp:revision>
  <dcterms:created xsi:type="dcterms:W3CDTF">2019-01-20T20:22:26Z</dcterms:created>
  <dcterms:modified xsi:type="dcterms:W3CDTF">2021-05-04T00:48:21Z</dcterms:modified>
</cp:coreProperties>
</file>